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E1C669-3DDB-557B-727A-8689A85F3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6318322-EA72-50D3-A61A-649A82A24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390583-9266-8B69-0A2A-2F14C8E35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84BA10-B45B-B87B-56FE-0490DC959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B01679-B740-7364-BB08-C81E01B20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222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445F8E-E1F3-E1FA-9E2B-8D6B7E06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4DFC3D5-959A-D7BC-22DC-753EAC610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4D92B6-5724-A83E-48BE-28456C73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3E8C69-76A0-25CF-0E14-52AC61AAC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BB7B6C-6722-ECF7-A54F-98E68D041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86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45065C8-0860-B45D-916A-EBAC0C8638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EC27A6D-0C4D-0307-A5BD-18AC72BF6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1716F6-BECE-D120-B1D4-E2AC49C78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57264F-2FCA-250A-CD30-30A54D359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13EDC1-1478-111C-CA19-45D71F946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6817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0540B9-4C72-6494-898C-37DB17CFD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0A568D-9AD2-93B0-A771-D4834CE92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72D3BF-A9BF-FA0D-BC36-B58E77819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B38657B-AA01-ED97-699B-C88FC84DC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046278-5F1C-460C-9C72-676E1906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592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356B3E-602C-D48F-7B22-599301CF2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6610660-4C56-755E-72FF-BE599F72EA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7165EA-FBF8-BD99-B172-6B306DB1A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BDC84F-14DB-8E76-41F6-65987D1A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3F827A-4B75-0E4A-5537-9394EC858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891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2E871B-470A-26CD-5A82-A6A797AE3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77BFFA9-017E-FD2B-A272-910ACAD2B9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720FBE6-75AE-1BB6-39FD-57D2CBCDD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DD87DF1-E319-B957-F55E-FDE3AB6C2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71F68FD-53A6-F4C1-890F-0739170D0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8DFD56E-3877-1119-37CA-583623753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0036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C47AEF-FE4A-77BD-7B2C-22262104C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C68219-F789-7A14-6050-21E6B1E7B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392C08C-4969-C279-63FB-628D3D5A5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3D1F5C0-BC42-99D6-2EB8-30C97CA503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DF6ACEE-CB0A-1CD2-DF5F-0F2E3789BB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FF94D26-FEF4-AF42-23BE-58CC50B7C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4F635A5-1074-9357-9527-B5C410968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25D481D-3B41-FB2D-08EB-1BE35A952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133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9CA9D1-131C-031B-6736-3C616A766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1D65E65-BDD1-ADB2-7BE7-58FD9353D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6992614-2345-1164-AAAA-024FFE05C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404BDB0-6B2E-37FD-CDE8-33F372C33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7332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C13284B-A7BB-56C3-AEDF-C44AC015E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811167B-4B88-9519-4160-C1BF9250F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07A3C9-1D64-DDA9-F319-0263CB1A5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83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0B1081-82C3-42CE-5C82-3DCC3FB4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328E9E-DBDB-579C-39BB-55563436D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3267B41-6D17-B8AE-F518-D6B073DF4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F44FCED-20FD-79EC-E65C-4B14903B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ECE0DC-F5ED-89F1-93B2-341E4A9EB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32FE354-2461-35FD-D8DC-97BC27C5B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75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C4484D-BC30-EA42-CD5C-B0B1A118C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4AE4503-06FD-AC39-B481-1C764E092B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CBC7415-600F-2BDE-9CF7-9CFA6B1D6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527B996-614C-CF0C-1676-38A06F0AD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26D334-32A1-264F-4D49-DC1BBC712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F6FF30A-42DE-2B0F-5198-0D965F63C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0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5FFA5DB-4DAF-04C6-FCB8-12A8571FA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0207788-EF8A-7F38-B315-E10E14F0B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BACE14-A814-3C8F-9917-C5CE3D201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8E6560-B7C0-4747-9EF1-DE0E7E70E86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DFFB93-3E0E-A02B-1E1E-8FE123E3D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1BE5CC-82BE-3C1B-345F-81FB2D0E1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DC24E8-7F4E-4B2B-B1C7-B39BFCB9EA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26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40E4A49-E60B-EFE6-117F-92EB31031743}"/>
              </a:ext>
            </a:extLst>
          </p:cNvPr>
          <p:cNvGrpSpPr/>
          <p:nvPr/>
        </p:nvGrpSpPr>
        <p:grpSpPr>
          <a:xfrm>
            <a:off x="2667000" y="0"/>
            <a:ext cx="6858000" cy="6858000"/>
            <a:chOff x="2667000" y="0"/>
            <a:chExt cx="6858000" cy="685800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521756EE-283E-5E61-1C13-F255A61F5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67000" y="0"/>
              <a:ext cx="6858000" cy="6858000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E5F238C-C401-C00F-56C6-005F3EDAFB55}"/>
                </a:ext>
              </a:extLst>
            </p:cNvPr>
            <p:cNvSpPr txBox="1"/>
            <p:nvPr/>
          </p:nvSpPr>
          <p:spPr>
            <a:xfrm>
              <a:off x="4710543" y="2658920"/>
              <a:ext cx="78509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sz="7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●国医福大</a:t>
              </a:r>
              <a:endParaRPr kumimoji="1" lang="en-US" altLang="ja-JP" sz="7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lang="ja-JP" altLang="en-US" sz="7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</a:t>
              </a:r>
              <a:r>
                <a:rPr kumimoji="1" lang="ja-JP" altLang="en-US" sz="7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市川総合病院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7659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</Words>
  <Application>Microsoft Office PowerPoint</Application>
  <PresentationFormat>ワイド画面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ichikawa01</dc:creator>
  <cp:lastModifiedBy>ichikawa01</cp:lastModifiedBy>
  <cp:revision>1</cp:revision>
  <dcterms:created xsi:type="dcterms:W3CDTF">2026-08-28T01:02:26Z</dcterms:created>
  <dcterms:modified xsi:type="dcterms:W3CDTF">2026-08-28T01:09:58Z</dcterms:modified>
</cp:coreProperties>
</file>